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7E1D7-1C5C-42AE-9E84-28BD1B2E186F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DFDF7-21A1-422B-823E-4021D0BB3D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7E1D7-1C5C-42AE-9E84-28BD1B2E186F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DFDF7-21A1-422B-823E-4021D0BB3D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7E1D7-1C5C-42AE-9E84-28BD1B2E186F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DFDF7-21A1-422B-823E-4021D0BB3D73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7E1D7-1C5C-42AE-9E84-28BD1B2E186F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DFDF7-21A1-422B-823E-4021D0BB3D7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7E1D7-1C5C-42AE-9E84-28BD1B2E186F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DFDF7-21A1-422B-823E-4021D0BB3D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7E1D7-1C5C-42AE-9E84-28BD1B2E186F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DFDF7-21A1-422B-823E-4021D0BB3D7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7E1D7-1C5C-42AE-9E84-28BD1B2E186F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DFDF7-21A1-422B-823E-4021D0BB3D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7E1D7-1C5C-42AE-9E84-28BD1B2E186F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DFDF7-21A1-422B-823E-4021D0BB3D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7E1D7-1C5C-42AE-9E84-28BD1B2E186F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DFDF7-21A1-422B-823E-4021D0BB3D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7E1D7-1C5C-42AE-9E84-28BD1B2E186F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DFDF7-21A1-422B-823E-4021D0BB3D73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7E1D7-1C5C-42AE-9E84-28BD1B2E186F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DFDF7-21A1-422B-823E-4021D0BB3D7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A37E1D7-1C5C-42AE-9E84-28BD1B2E186F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00DFDF7-21A1-422B-823E-4021D0BB3D7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Достижения учеников МБОУ «</a:t>
            </a:r>
            <a:r>
              <a:rPr lang="ru-RU" dirty="0" err="1" smtClean="0"/>
              <a:t>Тайсугановская</a:t>
            </a:r>
            <a:r>
              <a:rPr lang="ru-RU" dirty="0" smtClean="0"/>
              <a:t> ООШ»</a:t>
            </a:r>
            <a:br>
              <a:rPr lang="ru-RU" dirty="0" smtClean="0"/>
            </a:br>
            <a:r>
              <a:rPr lang="ru-RU" dirty="0" smtClean="0"/>
              <a:t>за 2017-2018 учебный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5088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32656"/>
            <a:ext cx="4320480" cy="6184357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1824"/>
            <a:ext cx="3744416" cy="665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609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-639071"/>
            <a:ext cx="4223702" cy="74970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76" y="0"/>
            <a:ext cx="4800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876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187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351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32656"/>
            <a:ext cx="4386584" cy="584878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37" y="318029"/>
            <a:ext cx="4184355" cy="584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5188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32</TotalTime>
  <Words>7</Words>
  <Application>Microsoft Office PowerPoint</Application>
  <PresentationFormat>Экран (4:3)</PresentationFormat>
  <Paragraphs>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Волна</vt:lpstr>
      <vt:lpstr>Достижения учеников МБОУ «Тайсугановская ООШ» за 2017-2018 учебный год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Достижения учеников МБОУ «Тайсугановская ООШ»</dc:title>
  <dc:creator>Пользователь Windows</dc:creator>
  <cp:lastModifiedBy>Пользователь Windows</cp:lastModifiedBy>
  <cp:revision>3</cp:revision>
  <dcterms:created xsi:type="dcterms:W3CDTF">2018-06-22T06:29:06Z</dcterms:created>
  <dcterms:modified xsi:type="dcterms:W3CDTF">2018-06-22T07:01:22Z</dcterms:modified>
</cp:coreProperties>
</file>